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2" r:id="rId4"/>
    <p:sldId id="258" r:id="rId5"/>
    <p:sldId id="263" r:id="rId6"/>
    <p:sldId id="264" r:id="rId7"/>
    <p:sldId id="259" r:id="rId8"/>
    <p:sldId id="269" r:id="rId9"/>
    <p:sldId id="260" r:id="rId10"/>
    <p:sldId id="265" r:id="rId11"/>
    <p:sldId id="266" r:id="rId12"/>
    <p:sldId id="267" r:id="rId13"/>
    <p:sldId id="26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s Klint" initials="LK" lastIdx="1" clrIdx="0">
    <p:extLst>
      <p:ext uri="{19B8F6BF-5375-455C-9EA6-DF929625EA0E}">
        <p15:presenceInfo xmlns:p15="http://schemas.microsoft.com/office/powerpoint/2012/main" userId="077c81c9da9264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8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Profit Split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You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Sheet1!$B$2:$D$2</c:f>
              <c:strCache>
                <c:ptCount val="3"/>
                <c:pt idx="0">
                  <c:v>Google</c:v>
                </c:pt>
                <c:pt idx="1">
                  <c:v>Apple</c:v>
                </c:pt>
                <c:pt idx="2">
                  <c:v>Microsoft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70000</c:v>
                </c:pt>
                <c:pt idx="1">
                  <c:v>70000</c:v>
                </c:pt>
                <c:pt idx="2">
                  <c:v>77500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Them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Sheet1!$B$2:$D$2</c:f>
              <c:strCache>
                <c:ptCount val="3"/>
                <c:pt idx="0">
                  <c:v>Google</c:v>
                </c:pt>
                <c:pt idx="1">
                  <c:v>Apple</c:v>
                </c:pt>
                <c:pt idx="2">
                  <c:v>Microsoft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30000</c:v>
                </c:pt>
                <c:pt idx="1">
                  <c:v>30000</c:v>
                </c:pt>
                <c:pt idx="2">
                  <c:v>22500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1832133728"/>
        <c:axId val="-1832131552"/>
      </c:barChart>
      <c:catAx>
        <c:axId val="-183213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32131552"/>
        <c:crosses val="autoZero"/>
        <c:auto val="1"/>
        <c:lblAlgn val="ctr"/>
        <c:lblOffset val="100"/>
        <c:noMultiLvlLbl val="0"/>
      </c:catAx>
      <c:valAx>
        <c:axId val="-1832131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83213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3-30T23:02:50.660" idx="1">
    <p:pos x="10" y="10"/>
    <p:text/>
    <p:extLst>
      <p:ext uri="{C676402C-5697-4E1C-873F-D02D1690AC5C}">
        <p15:threadingInfo xmlns:p15="http://schemas.microsoft.com/office/powerpoint/2012/main" timeZoneBias="-6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4185F-382C-4A55-B966-668906AEB16C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473ED-BA3E-4A6C-8A77-89275BBED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95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 an artist</a:t>
            </a: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 a product (such as album, single, or track).</a:t>
            </a: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search suggestions.</a:t>
            </a: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top artists.</a:t>
            </a: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top products.</a:t>
            </a: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products by an artist.</a:t>
            </a: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new releases.</a:t>
            </a: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a list of genres.</a:t>
            </a: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artist details (such as name, country, location, genre, and thumbnails).</a:t>
            </a: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product details (such as name, category, genre, performers, prize, and thumbnails)</a:t>
            </a: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artist recommendations.</a:t>
            </a: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product recommendations.</a:t>
            </a: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artists around a location.</a:t>
            </a: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a list of available mixes.</a:t>
            </a: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the user’s play history.</a:t>
            </a:r>
          </a:p>
          <a:p>
            <a:pPr rtl="0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the user’s top artists for the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473ED-BA3E-4A6C-8A77-89275BBED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17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Partial jpeg decoding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50 filters, effects, and enhancements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Crop, resize, rotate, and undo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473ED-BA3E-4A6C-8A77-89275BBED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38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473ED-BA3E-4A6C-8A77-89275BBED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9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1760" y="1122363"/>
            <a:ext cx="674624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1760" y="3602038"/>
            <a:ext cx="674624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D453-1664-4D9D-9EAE-01F98DD9983F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88A0-E712-413A-B8FB-158E154ADCB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 descr="http://cdna.mobicity.com.au/media/catalog/product/n/o/nokia-lumia-1520-5_1_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" y="607060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976360" y="6356350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@</a:t>
            </a:r>
            <a:r>
              <a:rPr lang="en-AU" dirty="0" err="1" smtClean="0"/>
              <a:t>larsklint</a:t>
            </a:r>
            <a:r>
              <a:rPr lang="en-AU" dirty="0" smtClean="0"/>
              <a:t>      #</a:t>
            </a:r>
            <a:r>
              <a:rPr lang="en-AU" dirty="0" err="1" smtClean="0"/>
              <a:t>wdyk</a:t>
            </a:r>
            <a:endParaRPr lang="en-US" dirty="0"/>
          </a:p>
        </p:txBody>
      </p:sp>
      <p:pic>
        <p:nvPicPr>
          <p:cNvPr id="10" name="Picture 2" descr="http://www.improvingenterprises.com/wp-content/uploads/2008/10/news-detail-MVP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539" y="6356350"/>
            <a:ext cx="1057775" cy="43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05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D453-1664-4D9D-9EAE-01F98DD9983F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88A0-E712-413A-B8FB-158E154AD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4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D453-1664-4D9D-9EAE-01F98DD9983F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88A0-E712-413A-B8FB-158E154AD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6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D453-1664-4D9D-9EAE-01F98DD9983F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88A0-E712-413A-B8FB-158E154AD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6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D453-1664-4D9D-9EAE-01F98DD9983F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88A0-E712-413A-B8FB-158E154AD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44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D453-1664-4D9D-9EAE-01F98DD9983F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88A0-E712-413A-B8FB-158E154AD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3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D453-1664-4D9D-9EAE-01F98DD9983F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88A0-E712-413A-B8FB-158E154AD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6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D453-1664-4D9D-9EAE-01F98DD9983F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88A0-E712-413A-B8FB-158E154AD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2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D453-1664-4D9D-9EAE-01F98DD9983F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88A0-E712-413A-B8FB-158E154ADCB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http://cdna.mobicity.com.au/media/catalog/product/n/o/nokia-lumia-1520-5_1_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58180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8976360" y="6356350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@</a:t>
            </a:r>
            <a:r>
              <a:rPr lang="en-AU" dirty="0" err="1" smtClean="0"/>
              <a:t>larsklint</a:t>
            </a:r>
            <a:r>
              <a:rPr lang="en-AU" dirty="0" smtClean="0"/>
              <a:t>      #</a:t>
            </a:r>
            <a:r>
              <a:rPr lang="en-AU" dirty="0" err="1" smtClean="0"/>
              <a:t>wdyk</a:t>
            </a:r>
            <a:endParaRPr lang="en-US" dirty="0"/>
          </a:p>
        </p:txBody>
      </p:sp>
      <p:pic>
        <p:nvPicPr>
          <p:cNvPr id="7" name="Picture 2" descr="http://www.improvingenterprises.com/wp-content/uploads/2008/10/news-detail-MVP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539" y="6356350"/>
            <a:ext cx="1057775" cy="43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904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D453-1664-4D9D-9EAE-01F98DD9983F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88A0-E712-413A-B8FB-158E154AD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D453-1664-4D9D-9EAE-01F98DD9983F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88A0-E712-413A-B8FB-158E154AD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5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BD453-1664-4D9D-9EAE-01F98DD9983F}" type="datetimeFigureOut">
              <a:rPr lang="en-US" smtClean="0"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888A0-E712-413A-B8FB-158E154AD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4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WP" panose="020B0502040204020203" pitchFamily="34" charset="0"/>
          <a:ea typeface="+mj-ea"/>
          <a:cs typeface="Segoe WP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WP" panose="020B0502040204020203" pitchFamily="34" charset="0"/>
          <a:ea typeface="+mn-ea"/>
          <a:cs typeface="Segoe WP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WP" panose="020B0502040204020203" pitchFamily="34" charset="0"/>
          <a:ea typeface="+mn-ea"/>
          <a:cs typeface="Segoe WP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WP" panose="020B0502040204020203" pitchFamily="34" charset="0"/>
          <a:ea typeface="+mn-ea"/>
          <a:cs typeface="Segoe WP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WP" panose="020B0502040204020203" pitchFamily="34" charset="0"/>
          <a:ea typeface="+mn-ea"/>
          <a:cs typeface="Segoe WP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WP" panose="020B0502040204020203" pitchFamily="34" charset="0"/>
          <a:ea typeface="+mn-ea"/>
          <a:cs typeface="Segoe WP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5 Things You Didn’t Know Windows Phone Could Do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Yes, I am the guy in Melbourne using Windows Phone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57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logs.technet.com/cfs-file.ashx/__key/communityserver-blogs-components-weblogfiles/00-00-00-98-99-metablogapi/1031.Bing_2D00_Audio_2D00_for_2D00_Windows_2D00_Phone_5F00_6223B3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745" y="855911"/>
            <a:ext cx="78295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5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QG5tNcTyAOZG0sHtvxzloEA8FqHIznWiVUsSdcgvGu9iMfvPp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093" y="513661"/>
            <a:ext cx="4669814" cy="466981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5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msresources.windowsphone.com/windowsphone/en-AU/How-to/wp7/block/maps-screen-local-sco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55" y="673540"/>
            <a:ext cx="6674882" cy="429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40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880" y="1696720"/>
            <a:ext cx="10556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 smtClean="0">
                <a:latin typeface="Segoe WP" panose="020B0502040204020203" pitchFamily="34" charset="0"/>
                <a:cs typeface="Segoe WP" panose="020B0502040204020203" pitchFamily="34" charset="0"/>
              </a:rPr>
              <a:t>5. Make You Rich </a:t>
            </a:r>
            <a:r>
              <a:rPr lang="en-AU" sz="3200" dirty="0" smtClean="0">
                <a:latin typeface="Segoe WP" panose="020B0502040204020203" pitchFamily="34" charset="0"/>
                <a:cs typeface="Segoe WP" panose="020B0502040204020203" pitchFamily="34" charset="0"/>
              </a:rPr>
              <a:t>(well, sort of)</a:t>
            </a:r>
            <a:endParaRPr lang="en-US" sz="6000" dirty="0">
              <a:latin typeface="Segoe WP" panose="020B0502040204020203" pitchFamily="34" charset="0"/>
              <a:cs typeface="Segoe WP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7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195620"/>
              </p:ext>
            </p:extLst>
          </p:nvPr>
        </p:nvGraphicFramePr>
        <p:xfrm>
          <a:off x="1200839" y="672029"/>
          <a:ext cx="10069416" cy="4509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98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7880" y="1696720"/>
            <a:ext cx="10556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>
                <a:latin typeface="Segoe WP" panose="020B0502040204020203" pitchFamily="34" charset="0"/>
                <a:cs typeface="Segoe WP" panose="020B0502040204020203" pitchFamily="34" charset="0"/>
              </a:rPr>
              <a:t>1. Nokia Mix Radio Integration</a:t>
            </a:r>
            <a:endParaRPr lang="en-US" sz="6000" dirty="0">
              <a:latin typeface="Segoe WP" panose="020B0502040204020203" pitchFamily="34" charset="0"/>
              <a:cs typeface="Segoe WP" panose="020B0502040204020203" pitchFamily="34" charset="0"/>
            </a:endParaRPr>
          </a:p>
        </p:txBody>
      </p:sp>
      <p:pic>
        <p:nvPicPr>
          <p:cNvPr id="2050" name="Picture 2" descr="https://getintotech.files.wordpress.com/2014/01/mix-ra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2712383"/>
            <a:ext cx="45910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87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1255" y="1618593"/>
            <a:ext cx="99007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Find </a:t>
            </a:r>
            <a:r>
              <a:rPr lang="en-US" sz="3600" dirty="0"/>
              <a:t>music from: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over 200 countries.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over 3 million global and local artists.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over 20 million tracks.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over a century of recordings.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197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880" y="1696720"/>
            <a:ext cx="10556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>
                <a:latin typeface="Segoe WP" panose="020B0502040204020203" pitchFamily="34" charset="0"/>
                <a:cs typeface="Segoe WP" panose="020B0502040204020203" pitchFamily="34" charset="0"/>
              </a:rPr>
              <a:t>2</a:t>
            </a:r>
            <a:r>
              <a:rPr lang="en-AU" sz="6000" dirty="0" smtClean="0">
                <a:latin typeface="Segoe WP" panose="020B0502040204020203" pitchFamily="34" charset="0"/>
                <a:cs typeface="Segoe WP" panose="020B0502040204020203" pitchFamily="34" charset="0"/>
              </a:rPr>
              <a:t>. Amazing Cameras</a:t>
            </a:r>
            <a:endParaRPr lang="en-US" sz="6000" dirty="0">
              <a:latin typeface="Segoe WP" panose="020B0502040204020203" pitchFamily="34" charset="0"/>
              <a:cs typeface="Segoe WP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1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obiles.co.uk/blog/wp-content/uploads/2013/09/nokia-lumia-1020-cam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77" y="936434"/>
            <a:ext cx="4115585" cy="411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75383" y="2578727"/>
            <a:ext cx="6595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latin typeface="Segoe WP" panose="020B0502040204020203" pitchFamily="34" charset="0"/>
                <a:cs typeface="Segoe WP" panose="020B0502040204020203" pitchFamily="34" charset="0"/>
              </a:rPr>
              <a:t>+ Nokia  Imaging SDK</a:t>
            </a:r>
            <a:endParaRPr lang="en-US" sz="4800" dirty="0">
              <a:latin typeface="Segoe WP" panose="020B0502040204020203" pitchFamily="34" charset="0"/>
              <a:cs typeface="Segoe WP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99" y="275421"/>
            <a:ext cx="9454921" cy="53183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4870" y="3634740"/>
            <a:ext cx="1165860" cy="60579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084" y="939129"/>
            <a:ext cx="84391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5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880" y="1696720"/>
            <a:ext cx="10556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 smtClean="0">
                <a:latin typeface="Segoe WP" panose="020B0502040204020203" pitchFamily="34" charset="0"/>
                <a:cs typeface="Segoe WP" panose="020B0502040204020203" pitchFamily="34" charset="0"/>
              </a:rPr>
              <a:t>3. Custom URI Schemes</a:t>
            </a:r>
            <a:endParaRPr lang="en-US" sz="6000" dirty="0">
              <a:latin typeface="Segoe WP" panose="020B0502040204020203" pitchFamily="34" charset="0"/>
              <a:cs typeface="Segoe WP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8299" y="1685582"/>
            <a:ext cx="10499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Launcher.LaunchUriAsync</a:t>
            </a:r>
            <a:r>
              <a:rPr lang="en-US" sz="3200" dirty="0" smtClean="0"/>
              <a:t>(new </a:t>
            </a:r>
            <a:r>
              <a:rPr lang="en-US" sz="3200" dirty="0"/>
              <a:t>Uri(“</a:t>
            </a:r>
            <a:r>
              <a:rPr lang="en-US" sz="3200" dirty="0" err="1"/>
              <a:t>ms</a:t>
            </a:r>
            <a:r>
              <a:rPr lang="en-US" sz="3200" dirty="0"/>
              <a:t>-settings-</a:t>
            </a:r>
            <a:r>
              <a:rPr lang="en-US" sz="3200" dirty="0" err="1"/>
              <a:t>bluetooth</a:t>
            </a:r>
            <a:r>
              <a:rPr lang="en-US" sz="3200" dirty="0"/>
              <a:t>:”));</a:t>
            </a:r>
          </a:p>
        </p:txBody>
      </p:sp>
      <p:pic>
        <p:nvPicPr>
          <p:cNvPr id="2051" name="Picture 3" descr="http://telecom.custhelp.com/euf/assets/images/ibase/htc-windows-phone8S-Bluetooth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151" y="328462"/>
            <a:ext cx="3127452" cy="521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6277" y="669985"/>
            <a:ext cx="536319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ms</a:t>
            </a:r>
            <a:r>
              <a:rPr lang="en-US" sz="3200" dirty="0"/>
              <a:t>-settings-</a:t>
            </a:r>
            <a:r>
              <a:rPr lang="en-US" sz="3200" dirty="0" err="1"/>
              <a:t>airplanemode</a:t>
            </a:r>
            <a:r>
              <a:rPr lang="en-US" sz="3200" dirty="0"/>
              <a:t>:</a:t>
            </a:r>
          </a:p>
          <a:p>
            <a:r>
              <a:rPr lang="en-US" sz="3200" dirty="0" err="1" smtClean="0"/>
              <a:t>ms</a:t>
            </a:r>
            <a:r>
              <a:rPr lang="en-US" sz="3200" dirty="0" smtClean="0"/>
              <a:t>-settings-</a:t>
            </a:r>
            <a:r>
              <a:rPr lang="en-US" sz="3200" dirty="0" err="1" smtClean="0"/>
              <a:t>bluetooth</a:t>
            </a:r>
            <a:r>
              <a:rPr lang="en-US" sz="3200" dirty="0"/>
              <a:t>:</a:t>
            </a:r>
          </a:p>
          <a:p>
            <a:r>
              <a:rPr lang="en-US" sz="3200" dirty="0" err="1" smtClean="0"/>
              <a:t>ms</a:t>
            </a:r>
            <a:r>
              <a:rPr lang="en-US" sz="3200" dirty="0" smtClean="0"/>
              <a:t>-settings-cellular</a:t>
            </a:r>
            <a:r>
              <a:rPr lang="en-US" sz="3200" dirty="0"/>
              <a:t>:</a:t>
            </a:r>
          </a:p>
          <a:p>
            <a:r>
              <a:rPr lang="en-US" sz="3200" dirty="0" err="1" smtClean="0"/>
              <a:t>ms</a:t>
            </a:r>
            <a:r>
              <a:rPr lang="en-US" sz="3200" dirty="0" smtClean="0"/>
              <a:t>-settings-</a:t>
            </a:r>
            <a:r>
              <a:rPr lang="en-US" sz="3200" dirty="0" err="1" smtClean="0"/>
              <a:t>emailandaccounts</a:t>
            </a:r>
            <a:r>
              <a:rPr lang="en-US" sz="3200" dirty="0"/>
              <a:t>:</a:t>
            </a:r>
          </a:p>
          <a:p>
            <a:r>
              <a:rPr lang="en-US" sz="3200" dirty="0" err="1" smtClean="0"/>
              <a:t>ms</a:t>
            </a:r>
            <a:r>
              <a:rPr lang="en-US" sz="3200" dirty="0" smtClean="0"/>
              <a:t>-settings-location</a:t>
            </a:r>
            <a:r>
              <a:rPr lang="en-US" sz="3200" dirty="0"/>
              <a:t>:</a:t>
            </a:r>
          </a:p>
          <a:p>
            <a:r>
              <a:rPr lang="en-US" sz="3200" dirty="0" err="1" smtClean="0"/>
              <a:t>ms</a:t>
            </a:r>
            <a:r>
              <a:rPr lang="en-US" sz="3200" dirty="0" smtClean="0"/>
              <a:t>-settings-lock</a:t>
            </a:r>
            <a:r>
              <a:rPr lang="en-US" sz="3200" dirty="0"/>
              <a:t>:</a:t>
            </a:r>
          </a:p>
          <a:p>
            <a:r>
              <a:rPr lang="en-US" sz="3200" dirty="0" err="1" smtClean="0"/>
              <a:t>ms</a:t>
            </a:r>
            <a:r>
              <a:rPr lang="en-US" sz="3200" dirty="0" smtClean="0"/>
              <a:t>-settings-power</a:t>
            </a:r>
            <a:r>
              <a:rPr lang="en-US" sz="3200" dirty="0"/>
              <a:t>:</a:t>
            </a:r>
          </a:p>
          <a:p>
            <a:r>
              <a:rPr lang="en-US" sz="3200" dirty="0" err="1" smtClean="0"/>
              <a:t>ms</a:t>
            </a:r>
            <a:r>
              <a:rPr lang="en-US" sz="3200" dirty="0" smtClean="0"/>
              <a:t>-settings-</a:t>
            </a:r>
            <a:r>
              <a:rPr lang="en-US" sz="3200" dirty="0" err="1" smtClean="0"/>
              <a:t>screenrotation</a:t>
            </a:r>
            <a:r>
              <a:rPr lang="en-US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5703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7880" y="1696720"/>
            <a:ext cx="10556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>
                <a:latin typeface="Segoe WP" panose="020B0502040204020203" pitchFamily="34" charset="0"/>
                <a:cs typeface="Segoe WP" panose="020B0502040204020203" pitchFamily="34" charset="0"/>
              </a:rPr>
              <a:t>4</a:t>
            </a:r>
            <a:r>
              <a:rPr lang="en-AU" sz="6000" dirty="0" smtClean="0">
                <a:latin typeface="Segoe WP" panose="020B0502040204020203" pitchFamily="34" charset="0"/>
                <a:cs typeface="Segoe WP" panose="020B0502040204020203" pitchFamily="34" charset="0"/>
              </a:rPr>
              <a:t>. Magic Powers</a:t>
            </a:r>
            <a:endParaRPr lang="en-US" sz="6000" dirty="0">
              <a:latin typeface="Segoe WP" panose="020B0502040204020203" pitchFamily="34" charset="0"/>
              <a:cs typeface="Segoe WP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77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244</Words>
  <Application>Microsoft Office PowerPoint</Application>
  <PresentationFormat>Widescreen</PresentationFormat>
  <Paragraphs>45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Segoe WP</vt:lpstr>
      <vt:lpstr>Office Theme</vt:lpstr>
      <vt:lpstr>5 Things You Didn’t Know Windows Phone Could 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 Klint</dc:creator>
  <cp:lastModifiedBy>Lars Klint</cp:lastModifiedBy>
  <cp:revision>32</cp:revision>
  <dcterms:created xsi:type="dcterms:W3CDTF">2014-03-30T09:58:13Z</dcterms:created>
  <dcterms:modified xsi:type="dcterms:W3CDTF">2014-04-02T05:27:06Z</dcterms:modified>
</cp:coreProperties>
</file>